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346" r:id="rId5"/>
    <p:sldId id="513" r:id="rId6"/>
    <p:sldId id="376" r:id="rId7"/>
    <p:sldId id="377" r:id="rId8"/>
    <p:sldId id="516" r:id="rId9"/>
    <p:sldId id="522" r:id="rId10"/>
    <p:sldId id="521" r:id="rId11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346"/>
            <p14:sldId id="513"/>
            <p14:sldId id="376"/>
            <p14:sldId id="377"/>
            <p14:sldId id="516"/>
            <p14:sldId id="522"/>
            <p14:sldId id="521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1"/>
    <a:srgbClr val="A1521A"/>
    <a:srgbClr val="42909E"/>
    <a:srgbClr val="172061"/>
    <a:srgbClr val="D26D25"/>
    <a:srgbClr val="72A3AE"/>
    <a:srgbClr val="94CBD5"/>
    <a:srgbClr val="9D5217"/>
    <a:srgbClr val="C8D200"/>
    <a:srgbClr val="D8D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D5DA8-B4B0-4283-A250-0A193C86C955}" v="22" dt="2020-01-15T08:34:27.391"/>
    <p1510:client id="{FDD89DCF-C464-4E4B-8F09-7AEE42579C30}" v="10" dt="2020-01-14T17:57:53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356D5DA8-B4B0-4283-A250-0A193C86C955}"/>
    <pc:docChg chg="undo custSel delSld modSld sldOrd modSection">
      <pc:chgData name="Stijn Weijermars" userId="e364d0b9-009e-4116-b78a-a86aed516e71" providerId="ADAL" clId="{356D5DA8-B4B0-4283-A250-0A193C86C955}" dt="2020-01-15T08:35:02.798" v="100" actId="14100"/>
      <pc:docMkLst>
        <pc:docMk/>
      </pc:docMkLst>
      <pc:sldChg chg="modSp">
        <pc:chgData name="Stijn Weijermars" userId="e364d0b9-009e-4116-b78a-a86aed516e71" providerId="ADAL" clId="{356D5DA8-B4B0-4283-A250-0A193C86C955}" dt="2020-01-15T08:15:04.306" v="22" actId="20577"/>
        <pc:sldMkLst>
          <pc:docMk/>
          <pc:sldMk cId="163694343" sldId="346"/>
        </pc:sldMkLst>
        <pc:spChg chg="mod">
          <ac:chgData name="Stijn Weijermars" userId="e364d0b9-009e-4116-b78a-a86aed516e71" providerId="ADAL" clId="{356D5DA8-B4B0-4283-A250-0A193C86C955}" dt="2020-01-15T08:15:04.306" v="22" actId="20577"/>
          <ac:spMkLst>
            <pc:docMk/>
            <pc:sldMk cId="163694343" sldId="346"/>
            <ac:spMk id="3" creationId="{EE2A069E-D329-47CF-8253-AAE185B1E00D}"/>
          </ac:spMkLst>
        </pc:spChg>
      </pc:sldChg>
      <pc:sldChg chg="del">
        <pc:chgData name="Stijn Weijermars" userId="e364d0b9-009e-4116-b78a-a86aed516e71" providerId="ADAL" clId="{356D5DA8-B4B0-4283-A250-0A193C86C955}" dt="2020-01-15T08:15:16.700" v="28" actId="47"/>
        <pc:sldMkLst>
          <pc:docMk/>
          <pc:sldMk cId="360333527" sldId="355"/>
        </pc:sldMkLst>
      </pc:sldChg>
      <pc:sldChg chg="modSp">
        <pc:chgData name="Stijn Weijermars" userId="e364d0b9-009e-4116-b78a-a86aed516e71" providerId="ADAL" clId="{356D5DA8-B4B0-4283-A250-0A193C86C955}" dt="2020-01-15T08:19:58.176" v="45" actId="207"/>
        <pc:sldMkLst>
          <pc:docMk/>
          <pc:sldMk cId="1037336793" sldId="376"/>
        </pc:sldMkLst>
        <pc:spChg chg="mod">
          <ac:chgData name="Stijn Weijermars" userId="e364d0b9-009e-4116-b78a-a86aed516e71" providerId="ADAL" clId="{356D5DA8-B4B0-4283-A250-0A193C86C955}" dt="2020-01-15T08:19:58.176" v="45" actId="207"/>
          <ac:spMkLst>
            <pc:docMk/>
            <pc:sldMk cId="1037336793" sldId="376"/>
            <ac:spMk id="5" creationId="{00000000-0000-0000-0000-000000000000}"/>
          </ac:spMkLst>
        </pc:spChg>
      </pc:sldChg>
      <pc:sldChg chg="addSp modSp">
        <pc:chgData name="Stijn Weijermars" userId="e364d0b9-009e-4116-b78a-a86aed516e71" providerId="ADAL" clId="{356D5DA8-B4B0-4283-A250-0A193C86C955}" dt="2020-01-15T08:22:15.763" v="55" actId="1076"/>
        <pc:sldMkLst>
          <pc:docMk/>
          <pc:sldMk cId="2519302667" sldId="377"/>
        </pc:sldMkLst>
        <pc:spChg chg="add mod">
          <ac:chgData name="Stijn Weijermars" userId="e364d0b9-009e-4116-b78a-a86aed516e71" providerId="ADAL" clId="{356D5DA8-B4B0-4283-A250-0A193C86C955}" dt="2020-01-15T08:22:15.763" v="55" actId="1076"/>
          <ac:spMkLst>
            <pc:docMk/>
            <pc:sldMk cId="2519302667" sldId="377"/>
            <ac:spMk id="5" creationId="{A7818D05-0D81-4B89-BBC6-858F9602A203}"/>
          </ac:spMkLst>
        </pc:spChg>
      </pc:sldChg>
      <pc:sldChg chg="del">
        <pc:chgData name="Stijn Weijermars" userId="e364d0b9-009e-4116-b78a-a86aed516e71" providerId="ADAL" clId="{356D5DA8-B4B0-4283-A250-0A193C86C955}" dt="2020-01-15T08:31:02.748" v="87" actId="2696"/>
        <pc:sldMkLst>
          <pc:docMk/>
          <pc:sldMk cId="1130738994" sldId="378"/>
        </pc:sldMkLst>
      </pc:sldChg>
      <pc:sldChg chg="del">
        <pc:chgData name="Stijn Weijermars" userId="e364d0b9-009e-4116-b78a-a86aed516e71" providerId="ADAL" clId="{356D5DA8-B4B0-4283-A250-0A193C86C955}" dt="2020-01-15T08:15:09.255" v="23" actId="47"/>
        <pc:sldMkLst>
          <pc:docMk/>
          <pc:sldMk cId="3615016828" sldId="413"/>
        </pc:sldMkLst>
      </pc:sldChg>
      <pc:sldChg chg="del">
        <pc:chgData name="Stijn Weijermars" userId="e364d0b9-009e-4116-b78a-a86aed516e71" providerId="ADAL" clId="{356D5DA8-B4B0-4283-A250-0A193C86C955}" dt="2020-01-15T08:15:14.186" v="25" actId="47"/>
        <pc:sldMkLst>
          <pc:docMk/>
          <pc:sldMk cId="1762965974" sldId="473"/>
        </pc:sldMkLst>
      </pc:sldChg>
      <pc:sldChg chg="del">
        <pc:chgData name="Stijn Weijermars" userId="e364d0b9-009e-4116-b78a-a86aed516e71" providerId="ADAL" clId="{356D5DA8-B4B0-4283-A250-0A193C86C955}" dt="2020-01-15T08:15:13.447" v="24" actId="47"/>
        <pc:sldMkLst>
          <pc:docMk/>
          <pc:sldMk cId="3876762162" sldId="494"/>
        </pc:sldMkLst>
      </pc:sldChg>
      <pc:sldChg chg="del">
        <pc:chgData name="Stijn Weijermars" userId="e364d0b9-009e-4116-b78a-a86aed516e71" providerId="ADAL" clId="{356D5DA8-B4B0-4283-A250-0A193C86C955}" dt="2020-01-15T08:15:20.741" v="33" actId="47"/>
        <pc:sldMkLst>
          <pc:docMk/>
          <pc:sldMk cId="1354244824" sldId="496"/>
        </pc:sldMkLst>
      </pc:sldChg>
      <pc:sldChg chg="del">
        <pc:chgData name="Stijn Weijermars" userId="e364d0b9-009e-4116-b78a-a86aed516e71" providerId="ADAL" clId="{356D5DA8-B4B0-4283-A250-0A193C86C955}" dt="2020-01-15T08:15:22.331" v="34" actId="47"/>
        <pc:sldMkLst>
          <pc:docMk/>
          <pc:sldMk cId="3917300417" sldId="497"/>
        </pc:sldMkLst>
      </pc:sldChg>
      <pc:sldChg chg="del">
        <pc:chgData name="Stijn Weijermars" userId="e364d0b9-009e-4116-b78a-a86aed516e71" providerId="ADAL" clId="{356D5DA8-B4B0-4283-A250-0A193C86C955}" dt="2020-01-15T08:15:23.021" v="35" actId="47"/>
        <pc:sldMkLst>
          <pc:docMk/>
          <pc:sldMk cId="3038503628" sldId="498"/>
        </pc:sldMkLst>
      </pc:sldChg>
      <pc:sldChg chg="del">
        <pc:chgData name="Stijn Weijermars" userId="e364d0b9-009e-4116-b78a-a86aed516e71" providerId="ADAL" clId="{356D5DA8-B4B0-4283-A250-0A193C86C955}" dt="2020-01-15T08:15:24.529" v="37" actId="47"/>
        <pc:sldMkLst>
          <pc:docMk/>
          <pc:sldMk cId="3147300735" sldId="499"/>
        </pc:sldMkLst>
      </pc:sldChg>
      <pc:sldChg chg="del">
        <pc:chgData name="Stijn Weijermars" userId="e364d0b9-009e-4116-b78a-a86aed516e71" providerId="ADAL" clId="{356D5DA8-B4B0-4283-A250-0A193C86C955}" dt="2020-01-15T08:15:23.739" v="36" actId="47"/>
        <pc:sldMkLst>
          <pc:docMk/>
          <pc:sldMk cId="2998108110" sldId="500"/>
        </pc:sldMkLst>
      </pc:sldChg>
      <pc:sldChg chg="del">
        <pc:chgData name="Stijn Weijermars" userId="e364d0b9-009e-4116-b78a-a86aed516e71" providerId="ADAL" clId="{356D5DA8-B4B0-4283-A250-0A193C86C955}" dt="2020-01-15T08:15:19.126" v="31" actId="47"/>
        <pc:sldMkLst>
          <pc:docMk/>
          <pc:sldMk cId="2043723276" sldId="502"/>
        </pc:sldMkLst>
      </pc:sldChg>
      <pc:sldChg chg="del">
        <pc:chgData name="Stijn Weijermars" userId="e364d0b9-009e-4116-b78a-a86aed516e71" providerId="ADAL" clId="{356D5DA8-B4B0-4283-A250-0A193C86C955}" dt="2020-01-15T08:15:19.816" v="32" actId="47"/>
        <pc:sldMkLst>
          <pc:docMk/>
          <pc:sldMk cId="3962313056" sldId="503"/>
        </pc:sldMkLst>
      </pc:sldChg>
      <pc:sldChg chg="del">
        <pc:chgData name="Stijn Weijermars" userId="e364d0b9-009e-4116-b78a-a86aed516e71" providerId="ADAL" clId="{356D5DA8-B4B0-4283-A250-0A193C86C955}" dt="2020-01-15T08:15:25.474" v="38" actId="47"/>
        <pc:sldMkLst>
          <pc:docMk/>
          <pc:sldMk cId="2291056769" sldId="504"/>
        </pc:sldMkLst>
      </pc:sldChg>
      <pc:sldChg chg="del">
        <pc:chgData name="Stijn Weijermars" userId="e364d0b9-009e-4116-b78a-a86aed516e71" providerId="ADAL" clId="{356D5DA8-B4B0-4283-A250-0A193C86C955}" dt="2020-01-15T08:15:18.002" v="30" actId="47"/>
        <pc:sldMkLst>
          <pc:docMk/>
          <pc:sldMk cId="706345470" sldId="507"/>
        </pc:sldMkLst>
      </pc:sldChg>
      <pc:sldChg chg="del">
        <pc:chgData name="Stijn Weijermars" userId="e364d0b9-009e-4116-b78a-a86aed516e71" providerId="ADAL" clId="{356D5DA8-B4B0-4283-A250-0A193C86C955}" dt="2020-01-15T08:15:17.253" v="29" actId="47"/>
        <pc:sldMkLst>
          <pc:docMk/>
          <pc:sldMk cId="1430125307" sldId="508"/>
        </pc:sldMkLst>
      </pc:sldChg>
      <pc:sldChg chg="del">
        <pc:chgData name="Stijn Weijermars" userId="e364d0b9-009e-4116-b78a-a86aed516e71" providerId="ADAL" clId="{356D5DA8-B4B0-4283-A250-0A193C86C955}" dt="2020-01-15T08:15:15.775" v="27" actId="47"/>
        <pc:sldMkLst>
          <pc:docMk/>
          <pc:sldMk cId="1248109862" sldId="509"/>
        </pc:sldMkLst>
      </pc:sldChg>
      <pc:sldChg chg="addSp modSp">
        <pc:chgData name="Stijn Weijermars" userId="e364d0b9-009e-4116-b78a-a86aed516e71" providerId="ADAL" clId="{356D5DA8-B4B0-4283-A250-0A193C86C955}" dt="2020-01-15T08:19:34.547" v="44" actId="167"/>
        <pc:sldMkLst>
          <pc:docMk/>
          <pc:sldMk cId="3807520157" sldId="513"/>
        </pc:sldMkLst>
        <pc:picChg chg="add mod">
          <ac:chgData name="Stijn Weijermars" userId="e364d0b9-009e-4116-b78a-a86aed516e71" providerId="ADAL" clId="{356D5DA8-B4B0-4283-A250-0A193C86C955}" dt="2020-01-15T08:19:34.547" v="44" actId="167"/>
          <ac:picMkLst>
            <pc:docMk/>
            <pc:sldMk cId="3807520157" sldId="513"/>
            <ac:picMk id="1026" creationId="{E08D9DC1-808D-407C-A86F-7F2F9C40F4E5}"/>
          </ac:picMkLst>
        </pc:picChg>
      </pc:sldChg>
      <pc:sldChg chg="addSp delSp modSp">
        <pc:chgData name="Stijn Weijermars" userId="e364d0b9-009e-4116-b78a-a86aed516e71" providerId="ADAL" clId="{356D5DA8-B4B0-4283-A250-0A193C86C955}" dt="2020-01-15T08:30:42.686" v="86" actId="207"/>
        <pc:sldMkLst>
          <pc:docMk/>
          <pc:sldMk cId="4139251949" sldId="516"/>
        </pc:sldMkLst>
        <pc:spChg chg="add del">
          <ac:chgData name="Stijn Weijermars" userId="e364d0b9-009e-4116-b78a-a86aed516e71" providerId="ADAL" clId="{356D5DA8-B4B0-4283-A250-0A193C86C955}" dt="2020-01-15T08:23:12.644" v="61"/>
          <ac:spMkLst>
            <pc:docMk/>
            <pc:sldMk cId="4139251949" sldId="516"/>
            <ac:spMk id="6" creationId="{0093D174-1623-4CCA-91A6-CD0BCC7386E5}"/>
          </ac:spMkLst>
        </pc:spChg>
        <pc:spChg chg="add mod">
          <ac:chgData name="Stijn Weijermars" userId="e364d0b9-009e-4116-b78a-a86aed516e71" providerId="ADAL" clId="{356D5DA8-B4B0-4283-A250-0A193C86C955}" dt="2020-01-15T08:30:42.686" v="86" actId="207"/>
          <ac:spMkLst>
            <pc:docMk/>
            <pc:sldMk cId="4139251949" sldId="516"/>
            <ac:spMk id="9" creationId="{9D7A24B8-CBAF-43BC-9E8F-319FDB8554BD}"/>
          </ac:spMkLst>
        </pc:spChg>
        <pc:picChg chg="mod">
          <ac:chgData name="Stijn Weijermars" userId="e364d0b9-009e-4116-b78a-a86aed516e71" providerId="ADAL" clId="{356D5DA8-B4B0-4283-A250-0A193C86C955}" dt="2020-01-15T08:23:22.575" v="64" actId="1076"/>
          <ac:picMkLst>
            <pc:docMk/>
            <pc:sldMk cId="4139251949" sldId="516"/>
            <ac:picMk id="4" creationId="{88933A3D-520A-482B-B60A-9F769267FE50}"/>
          </ac:picMkLst>
        </pc:picChg>
        <pc:picChg chg="add del">
          <ac:chgData name="Stijn Weijermars" userId="e364d0b9-009e-4116-b78a-a86aed516e71" providerId="ADAL" clId="{356D5DA8-B4B0-4283-A250-0A193C86C955}" dt="2020-01-15T08:23:33.640" v="67"/>
          <ac:picMkLst>
            <pc:docMk/>
            <pc:sldMk cId="4139251949" sldId="516"/>
            <ac:picMk id="5" creationId="{F3EC98EB-87E9-4E77-9045-FF6C6D8A746A}"/>
          </ac:picMkLst>
        </pc:picChg>
        <pc:picChg chg="add del">
          <ac:chgData name="Stijn Weijermars" userId="e364d0b9-009e-4116-b78a-a86aed516e71" providerId="ADAL" clId="{356D5DA8-B4B0-4283-A250-0A193C86C955}" dt="2020-01-15T08:23:25.075" v="65"/>
          <ac:picMkLst>
            <pc:docMk/>
            <pc:sldMk cId="4139251949" sldId="516"/>
            <ac:picMk id="7" creationId="{C31BD1D3-4D3A-46CA-8C51-8E22824D0F12}"/>
          </ac:picMkLst>
        </pc:picChg>
        <pc:picChg chg="add del mod">
          <ac:chgData name="Stijn Weijermars" userId="e364d0b9-009e-4116-b78a-a86aed516e71" providerId="ADAL" clId="{356D5DA8-B4B0-4283-A250-0A193C86C955}" dt="2020-01-15T08:24:10.351" v="77"/>
          <ac:picMkLst>
            <pc:docMk/>
            <pc:sldMk cId="4139251949" sldId="516"/>
            <ac:picMk id="8" creationId="{745B6772-1778-43D7-9F97-F4E97AE06D51}"/>
          </ac:picMkLst>
        </pc:picChg>
      </pc:sldChg>
      <pc:sldChg chg="addSp delSp modSp del">
        <pc:chgData name="Stijn Weijermars" userId="e364d0b9-009e-4116-b78a-a86aed516e71" providerId="ADAL" clId="{356D5DA8-B4B0-4283-A250-0A193C86C955}" dt="2020-01-15T08:27:55.285" v="81" actId="2696"/>
        <pc:sldMkLst>
          <pc:docMk/>
          <pc:sldMk cId="1156259436" sldId="518"/>
        </pc:sldMkLst>
        <pc:spChg chg="add del mod">
          <ac:chgData name="Stijn Weijermars" userId="e364d0b9-009e-4116-b78a-a86aed516e71" providerId="ADAL" clId="{356D5DA8-B4B0-4283-A250-0A193C86C955}" dt="2020-01-15T08:23:54.444" v="73" actId="21"/>
          <ac:spMkLst>
            <pc:docMk/>
            <pc:sldMk cId="1156259436" sldId="518"/>
            <ac:spMk id="3" creationId="{C37D5171-EABB-450C-811E-7D0F55F95880}"/>
          </ac:spMkLst>
        </pc:spChg>
        <pc:spChg chg="add del mod">
          <ac:chgData name="Stijn Weijermars" userId="e364d0b9-009e-4116-b78a-a86aed516e71" providerId="ADAL" clId="{356D5DA8-B4B0-4283-A250-0A193C86C955}" dt="2020-01-15T08:23:34.295" v="68" actId="21"/>
          <ac:spMkLst>
            <pc:docMk/>
            <pc:sldMk cId="1156259436" sldId="518"/>
            <ac:spMk id="5" creationId="{9F71A002-17A7-41F7-97E2-4A92EDE1654E}"/>
          </ac:spMkLst>
        </pc:spChg>
        <pc:spChg chg="add mod">
          <ac:chgData name="Stijn Weijermars" userId="e364d0b9-009e-4116-b78a-a86aed516e71" providerId="ADAL" clId="{356D5DA8-B4B0-4283-A250-0A193C86C955}" dt="2020-01-15T08:23:54.444" v="73" actId="21"/>
          <ac:spMkLst>
            <pc:docMk/>
            <pc:sldMk cId="1156259436" sldId="518"/>
            <ac:spMk id="7" creationId="{B6A0E1A5-B204-450E-B0E5-A0FC4A8BF440}"/>
          </ac:spMkLst>
        </pc:spChg>
      </pc:sldChg>
      <pc:sldChg chg="addSp delSp modSp del">
        <pc:chgData name="Stijn Weijermars" userId="e364d0b9-009e-4116-b78a-a86aed516e71" providerId="ADAL" clId="{356D5DA8-B4B0-4283-A250-0A193C86C955}" dt="2020-01-15T08:22:18.708" v="56" actId="2696"/>
        <pc:sldMkLst>
          <pc:docMk/>
          <pc:sldMk cId="3723100318" sldId="519"/>
        </pc:sldMkLst>
        <pc:spChg chg="del mod">
          <ac:chgData name="Stijn Weijermars" userId="e364d0b9-009e-4116-b78a-a86aed516e71" providerId="ADAL" clId="{356D5DA8-B4B0-4283-A250-0A193C86C955}" dt="2020-01-15T08:21:51.920" v="48" actId="21"/>
          <ac:spMkLst>
            <pc:docMk/>
            <pc:sldMk cId="3723100318" sldId="519"/>
            <ac:spMk id="3" creationId="{62368F5D-36D9-41D9-9D1D-0E548EE3E83F}"/>
          </ac:spMkLst>
        </pc:spChg>
        <pc:spChg chg="add mod">
          <ac:chgData name="Stijn Weijermars" userId="e364d0b9-009e-4116-b78a-a86aed516e71" providerId="ADAL" clId="{356D5DA8-B4B0-4283-A250-0A193C86C955}" dt="2020-01-15T08:21:51.920" v="48" actId="21"/>
          <ac:spMkLst>
            <pc:docMk/>
            <pc:sldMk cId="3723100318" sldId="519"/>
            <ac:spMk id="5" creationId="{3C3A83AA-365D-405C-AA0E-BEB5F728DCAE}"/>
          </ac:spMkLst>
        </pc:spChg>
      </pc:sldChg>
      <pc:sldChg chg="del">
        <pc:chgData name="Stijn Weijermars" userId="e364d0b9-009e-4116-b78a-a86aed516e71" providerId="ADAL" clId="{356D5DA8-B4B0-4283-A250-0A193C86C955}" dt="2020-01-15T08:15:14.924" v="26" actId="47"/>
        <pc:sldMkLst>
          <pc:docMk/>
          <pc:sldMk cId="1683751951" sldId="520"/>
        </pc:sldMkLst>
      </pc:sldChg>
      <pc:sldChg chg="addSp modSp ord">
        <pc:chgData name="Stijn Weijermars" userId="e364d0b9-009e-4116-b78a-a86aed516e71" providerId="ADAL" clId="{356D5DA8-B4B0-4283-A250-0A193C86C955}" dt="2020-01-15T08:35:02.798" v="100" actId="14100"/>
        <pc:sldMkLst>
          <pc:docMk/>
          <pc:sldMk cId="2246676964" sldId="521"/>
        </pc:sldMkLst>
        <pc:picChg chg="add mod ord modCrop">
          <ac:chgData name="Stijn Weijermars" userId="e364d0b9-009e-4116-b78a-a86aed516e71" providerId="ADAL" clId="{356D5DA8-B4B0-4283-A250-0A193C86C955}" dt="2020-01-15T08:35:02.798" v="100" actId="14100"/>
          <ac:picMkLst>
            <pc:docMk/>
            <pc:sldMk cId="2246676964" sldId="521"/>
            <ac:picMk id="4" creationId="{7C0B3999-6463-4E09-95F2-0C2CED48C6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15-1-2020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slhy6YAz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byOfLB62O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ghpTFjZ6x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uimtevoorderivier.nl/kennisbank/#MAATREGEL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6460-293A-422E-9BEE-30632C18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De wereld en 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A069E-D329-47CF-8253-AAE185B1E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nl-NL" dirty="0"/>
              <a:t>Ruimte voor de rivier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>
                <a:solidFill>
                  <a:schemeClr val="bg1">
                    <a:lumMod val="75000"/>
                  </a:schemeClr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114308" y="5105400"/>
            <a:ext cx="39720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15 januari  2020</a:t>
            </a:r>
          </a:p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Jaar 1 – Periode 2</a:t>
            </a:r>
          </a:p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Les 7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08D9DC1-808D-407C-A86F-7F2F9C40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27" y="980728"/>
            <a:ext cx="5748806" cy="45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46E570-C675-4448-9A98-517F479F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de Rivier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53D33-5E5C-45ED-8769-F491E911F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B35786-3780-4DA1-81B2-D789368C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13" y="5563319"/>
            <a:ext cx="47434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351606"/>
            <a:ext cx="9085032" cy="55330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2856" y="195827"/>
            <a:ext cx="6347713" cy="1320800"/>
          </a:xfrm>
        </p:spPr>
        <p:txBody>
          <a:bodyPr>
            <a:normAutofit/>
          </a:bodyPr>
          <a:lstStyle/>
          <a:p>
            <a:r>
              <a:rPr lang="nl-NL" dirty="0"/>
              <a:t>Wateroverlast &amp; Waterberging</a:t>
            </a:r>
            <a:br>
              <a:rPr lang="nl-NL" dirty="0"/>
            </a:br>
            <a:r>
              <a:rPr lang="nl-NL" dirty="0"/>
              <a:t>Ruimte voor de Rivier</a:t>
            </a:r>
          </a:p>
        </p:txBody>
      </p:sp>
      <p:sp>
        <p:nvSpPr>
          <p:cNvPr id="5" name="Rechthoek 4"/>
          <p:cNvSpPr/>
          <p:nvPr/>
        </p:nvSpPr>
        <p:spPr>
          <a:xfrm>
            <a:off x="2132855" y="1694414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Aanleiding</a:t>
            </a:r>
          </a:p>
          <a:p>
            <a:r>
              <a:rPr lang="nl-NL" sz="1600" dirty="0"/>
              <a:t>In 1993 en 1995 stond het water in de rivieren extreem hoog. In 1995 moesten 250.000 mensen en 1 miljoen stuks vee worden geëvacueerd.</a:t>
            </a:r>
          </a:p>
          <a:p>
            <a:endParaRPr lang="nl-NL" sz="1600" dirty="0"/>
          </a:p>
          <a:p>
            <a:r>
              <a:rPr lang="nl-NL" sz="1600" dirty="0"/>
              <a:t>Budget:		€ 2,3 miljard</a:t>
            </a:r>
          </a:p>
          <a:p>
            <a:r>
              <a:rPr lang="nl-NL" sz="1600" dirty="0"/>
              <a:t>Planning:		Start 2007</a:t>
            </a:r>
          </a:p>
          <a:p>
            <a:r>
              <a:rPr lang="nl-NL" sz="1600" dirty="0"/>
              <a:t>Voltooid:		2013-2019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Huidige maximale afvoercapaciteit:15.000 m3/sec</a:t>
            </a:r>
          </a:p>
          <a:p>
            <a:r>
              <a:rPr lang="nl-NL" sz="1600" dirty="0"/>
              <a:t>Afvoercapaciteit na voltooiing:	16.000 m3/sec</a:t>
            </a:r>
          </a:p>
        </p:txBody>
      </p:sp>
      <p:sp>
        <p:nvSpPr>
          <p:cNvPr id="6" name="Rechthoek 5"/>
          <p:cNvSpPr/>
          <p:nvPr/>
        </p:nvSpPr>
        <p:spPr>
          <a:xfrm>
            <a:off x="7892716" y="4889633"/>
            <a:ext cx="478664" cy="459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EA67BA-0B76-4273-AD04-80727912FF01}"/>
              </a:ext>
            </a:extLst>
          </p:cNvPr>
          <p:cNvSpPr/>
          <p:nvPr/>
        </p:nvSpPr>
        <p:spPr>
          <a:xfrm>
            <a:off x="5601902" y="5517231"/>
            <a:ext cx="342325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3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807" r="10232"/>
          <a:stretch/>
        </p:blipFill>
        <p:spPr>
          <a:xfrm>
            <a:off x="2935704" y="-10836"/>
            <a:ext cx="9256295" cy="6868836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7818D05-0D81-4B89-BBC6-858F9602A203}"/>
              </a:ext>
            </a:extLst>
          </p:cNvPr>
          <p:cNvSpPr txBox="1">
            <a:spLocks/>
          </p:cNvSpPr>
          <p:nvPr/>
        </p:nvSpPr>
        <p:spPr>
          <a:xfrm>
            <a:off x="264826" y="6214349"/>
            <a:ext cx="5831174" cy="62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https://youtu.be/ALslhy6YAz0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1930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81590-B437-45DB-A7F8-85C5B24F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72BF8D-59E7-4701-86DF-0CECEA05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933A3D-520A-482B-B60A-9F769267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5" t="4849" r="17262" b="12702"/>
          <a:stretch/>
        </p:blipFill>
        <p:spPr>
          <a:xfrm>
            <a:off x="2639616" y="-19551"/>
            <a:ext cx="9552384" cy="6897102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D7A24B8-CBAF-43BC-9E8F-319FDB8554BD}"/>
              </a:ext>
            </a:extLst>
          </p:cNvPr>
          <p:cNvSpPr txBox="1">
            <a:spLocks/>
          </p:cNvSpPr>
          <p:nvPr/>
        </p:nvSpPr>
        <p:spPr>
          <a:xfrm>
            <a:off x="352192" y="5685764"/>
            <a:ext cx="4354720" cy="991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https://youtu.be/4byOfLB62Os</a:t>
            </a:r>
            <a:r>
              <a:rPr lang="nl-NL" sz="2000" dirty="0"/>
              <a:t> </a:t>
            </a:r>
          </a:p>
          <a:p>
            <a:r>
              <a:rPr lang="nl-NL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https://www.youtube.com/watch?v=UghpTFjZ6xg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392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3F6B8-000F-4F51-90CD-C89B2F4E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Ruimte voor de Rivier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C0CCBA-0B97-449B-B37B-BA9B75ED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1" t="23368" r="19124" b="4850"/>
          <a:stretch/>
        </p:blipFill>
        <p:spPr>
          <a:xfrm>
            <a:off x="4421170" y="1203376"/>
            <a:ext cx="8069345" cy="49227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7EA97B-6686-4E6E-86DA-2A30A2552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2" t="47423" r="56546" b="32371"/>
          <a:stretch/>
        </p:blipFill>
        <p:spPr>
          <a:xfrm>
            <a:off x="3120272" y="4740422"/>
            <a:ext cx="2243579" cy="13857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2D649-0377-4D8A-9FBC-4ACBB810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2" y="1435000"/>
            <a:ext cx="4722829" cy="4929411"/>
          </a:xfrm>
        </p:spPr>
        <p:txBody>
          <a:bodyPr/>
          <a:lstStyle/>
          <a:p>
            <a:r>
              <a:rPr lang="nl-NL" dirty="0"/>
              <a:t>Check de site voor de werking van de maatregelen</a:t>
            </a:r>
          </a:p>
          <a:p>
            <a:r>
              <a:rPr lang="nl-NL" sz="1600" dirty="0">
                <a:hlinkClick r:id="rId4"/>
              </a:rPr>
              <a:t>https://www.ruimtevoorderivier.nl/kennisbank/#MAATREGELEN</a:t>
            </a:r>
            <a:r>
              <a:rPr lang="nl-NL" sz="16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0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0B3999-6463-4E09-95F2-0C2CED48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1" t="17435" r="1394" b="19111"/>
          <a:stretch/>
        </p:blipFill>
        <p:spPr>
          <a:xfrm>
            <a:off x="4207510" y="2653258"/>
            <a:ext cx="7984489" cy="42047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49BCAB-535A-49C3-8872-6E0C798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7620A-9BB8-4A2D-8289-183E0533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de verschillende maatregelen die mogelijk zijn en pas er 5 toe op het stuk van de maas van Nijmegen tot ‘s </a:t>
            </a:r>
            <a:r>
              <a:rPr lang="nl-NL" dirty="0" err="1"/>
              <a:t>Hertogenbosch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Maak gebruik van alle google </a:t>
            </a:r>
            <a:r>
              <a:rPr lang="nl-NL" dirty="0" err="1"/>
              <a:t>earth</a:t>
            </a:r>
            <a:r>
              <a:rPr lang="nl-NL" dirty="0"/>
              <a:t> en PDOK om te kijken welke maatregelen waar mogelijk zijn</a:t>
            </a:r>
          </a:p>
        </p:txBody>
      </p:sp>
    </p:spTree>
    <p:extLst>
      <p:ext uri="{BB962C8B-B14F-4D97-AF65-F5344CB8AC3E}">
        <p14:creationId xmlns:p14="http://schemas.microsoft.com/office/powerpoint/2010/main" val="2246676964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51987B-8854-4AB8-9183-28506E9EF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193</Words>
  <Application>Microsoft Office PowerPoint</Application>
  <PresentationFormat>Breedbeeld</PresentationFormat>
  <Paragraphs>37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Helicon thema</vt:lpstr>
      <vt:lpstr>De wereld en ik</vt:lpstr>
      <vt:lpstr>Ruimte voor de Rivier</vt:lpstr>
      <vt:lpstr>Wateroverlast &amp; Waterberging Ruimte voor de Rivier</vt:lpstr>
      <vt:lpstr>PowerPoint-presentatie</vt:lpstr>
      <vt:lpstr>PowerPoint-presentatie</vt:lpstr>
      <vt:lpstr>Maatregelen Ruimte voor de Rivier</vt:lpstr>
      <vt:lpstr>Maatregelen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4</cp:revision>
  <cp:lastPrinted>2017-09-07T09:56:36Z</cp:lastPrinted>
  <dcterms:created xsi:type="dcterms:W3CDTF">2015-02-09T20:38:33Z</dcterms:created>
  <dcterms:modified xsi:type="dcterms:W3CDTF">2020-01-15T08:35:04Z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